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DejaVu Serif Bold" panose="020B0604020202020204" charset="0"/>
      <p:regular r:id="rId19"/>
    </p:embeddedFont>
    <p:embeddedFont>
      <p:font typeface="Noto Sans Bold" panose="020B0604020202020204" charset="0"/>
      <p:regular r:id="rId20"/>
    </p:embeddedFont>
    <p:embeddedFont>
      <p:font typeface="Noto Serif Display" panose="020B0604020202020204"/>
      <p:regular r:id="rId21"/>
    </p:embeddedFont>
    <p:embeddedFont>
      <p:font typeface="Noto Serif Display Bold" panose="020B0604020202020204"/>
      <p:regular r:id="rId22"/>
    </p:embeddedFont>
    <p:embeddedFont>
      <p:font typeface="Noto Serif Display Italics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00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56656" y="1408184"/>
            <a:ext cx="7944004" cy="7944004"/>
          </a:xfrm>
          <a:custGeom>
            <a:avLst/>
            <a:gdLst/>
            <a:ahLst/>
            <a:cxnLst/>
            <a:rect l="l" t="t" r="r" b="b"/>
            <a:pathLst>
              <a:path w="7944004" h="7944004">
                <a:moveTo>
                  <a:pt x="0" y="0"/>
                </a:moveTo>
                <a:lnTo>
                  <a:pt x="7944005" y="0"/>
                </a:lnTo>
                <a:lnTo>
                  <a:pt x="7944005" y="7944004"/>
                </a:lnTo>
                <a:lnTo>
                  <a:pt x="0" y="79440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6518" y="933450"/>
            <a:ext cx="9266669" cy="85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2"/>
              </a:lnSpc>
            </a:pPr>
            <a:r>
              <a:rPr lang="en-US" sz="4994">
                <a:solidFill>
                  <a:srgbClr val="000000"/>
                </a:solidFill>
                <a:latin typeface="Noto Sans Bold"/>
              </a:rPr>
              <a:t>PERFUME SELLING WEBSITE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0579" y="2835626"/>
            <a:ext cx="9486077" cy="2812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63"/>
              </a:lnSpc>
            </a:pPr>
            <a:r>
              <a:rPr lang="en-US" sz="3973">
                <a:solidFill>
                  <a:srgbClr val="000000"/>
                </a:solidFill>
                <a:latin typeface="DejaVu Serif Bold"/>
              </a:rPr>
              <a:t>Class: SE1812</a:t>
            </a:r>
          </a:p>
          <a:p>
            <a:pPr>
              <a:lnSpc>
                <a:spcPts val="5563"/>
              </a:lnSpc>
            </a:pPr>
            <a:r>
              <a:rPr lang="en-US" sz="3973">
                <a:solidFill>
                  <a:srgbClr val="000000"/>
                </a:solidFill>
                <a:latin typeface="DejaVu Serif Bold"/>
              </a:rPr>
              <a:t>Student: Nghiem Thi Hong Ngoc</a:t>
            </a:r>
          </a:p>
          <a:p>
            <a:pPr>
              <a:lnSpc>
                <a:spcPts val="5563"/>
              </a:lnSpc>
            </a:pPr>
            <a:r>
              <a:rPr lang="en-US" sz="3973">
                <a:solidFill>
                  <a:srgbClr val="000000"/>
                </a:solidFill>
                <a:latin typeface="DejaVu Serif Bold"/>
              </a:rPr>
              <a:t>Lecture: Do Thi Loan</a:t>
            </a:r>
          </a:p>
          <a:p>
            <a:pPr>
              <a:lnSpc>
                <a:spcPts val="5563"/>
              </a:lnSpc>
            </a:pPr>
            <a:r>
              <a:rPr lang="en-US" sz="3973">
                <a:solidFill>
                  <a:srgbClr val="000000"/>
                </a:solidFill>
                <a:latin typeface="DejaVu Serif Bold"/>
              </a:rPr>
              <a:t>Subject: PRJ301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29600" y="1638300"/>
            <a:ext cx="8907576" cy="6834506"/>
          </a:xfrm>
          <a:custGeom>
            <a:avLst/>
            <a:gdLst/>
            <a:ahLst/>
            <a:cxnLst/>
            <a:rect l="l" t="t" r="r" b="b"/>
            <a:pathLst>
              <a:path w="8907576" h="6834506">
                <a:moveTo>
                  <a:pt x="0" y="0"/>
                </a:moveTo>
                <a:lnTo>
                  <a:pt x="8907576" y="0"/>
                </a:lnTo>
                <a:lnTo>
                  <a:pt x="8907576" y="6834506"/>
                </a:lnTo>
                <a:lnTo>
                  <a:pt x="0" y="6834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1" y="857250"/>
            <a:ext cx="67437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Activity diagram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14800" y="5049121"/>
            <a:ext cx="2852664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Customer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67400" y="1124393"/>
            <a:ext cx="11530424" cy="8038213"/>
          </a:xfrm>
          <a:custGeom>
            <a:avLst/>
            <a:gdLst/>
            <a:ahLst/>
            <a:cxnLst/>
            <a:rect l="l" t="t" r="r" b="b"/>
            <a:pathLst>
              <a:path w="11530424" h="8038213">
                <a:moveTo>
                  <a:pt x="0" y="0"/>
                </a:moveTo>
                <a:lnTo>
                  <a:pt x="11530424" y="0"/>
                </a:lnTo>
                <a:lnTo>
                  <a:pt x="11530424" y="8038213"/>
                </a:lnTo>
                <a:lnTo>
                  <a:pt x="0" y="80382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86873" y="2925370"/>
            <a:ext cx="495085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Noto Serif Display"/>
              </a:rPr>
              <a:t>Admin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44313" y="740921"/>
            <a:ext cx="9295733" cy="4771349"/>
          </a:xfrm>
          <a:custGeom>
            <a:avLst/>
            <a:gdLst/>
            <a:ahLst/>
            <a:cxnLst/>
            <a:rect l="l" t="t" r="r" b="b"/>
            <a:pathLst>
              <a:path w="9295733" h="4771349">
                <a:moveTo>
                  <a:pt x="0" y="0"/>
                </a:moveTo>
                <a:lnTo>
                  <a:pt x="9295733" y="0"/>
                </a:lnTo>
                <a:lnTo>
                  <a:pt x="9295733" y="4771349"/>
                </a:lnTo>
                <a:lnTo>
                  <a:pt x="0" y="4771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0291" y="5512270"/>
            <a:ext cx="8283709" cy="4383939"/>
          </a:xfrm>
          <a:custGeom>
            <a:avLst/>
            <a:gdLst/>
            <a:ahLst/>
            <a:cxnLst/>
            <a:rect l="l" t="t" r="r" b="b"/>
            <a:pathLst>
              <a:path w="8283709" h="4383939">
                <a:moveTo>
                  <a:pt x="0" y="0"/>
                </a:moveTo>
                <a:lnTo>
                  <a:pt x="8283709" y="0"/>
                </a:lnTo>
                <a:lnTo>
                  <a:pt x="8283709" y="4383940"/>
                </a:lnTo>
                <a:lnTo>
                  <a:pt x="0" y="4383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84784" y="159703"/>
            <a:ext cx="4963616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89100" y="2622723"/>
            <a:ext cx="5807968" cy="9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Home Webpage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4737" y="2061316"/>
            <a:ext cx="11718527" cy="6164368"/>
          </a:xfrm>
          <a:custGeom>
            <a:avLst/>
            <a:gdLst/>
            <a:ahLst/>
            <a:cxnLst/>
            <a:rect l="l" t="t" r="r" b="b"/>
            <a:pathLst>
              <a:path w="11718527" h="6164368">
                <a:moveTo>
                  <a:pt x="0" y="0"/>
                </a:moveTo>
                <a:lnTo>
                  <a:pt x="11718526" y="0"/>
                </a:lnTo>
                <a:lnTo>
                  <a:pt x="11718526" y="6164368"/>
                </a:lnTo>
                <a:lnTo>
                  <a:pt x="0" y="616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18538"/>
            <a:ext cx="7838111" cy="4114800"/>
          </a:xfrm>
          <a:custGeom>
            <a:avLst/>
            <a:gdLst/>
            <a:ahLst/>
            <a:cxnLst/>
            <a:rect l="l" t="t" r="r" b="b"/>
            <a:pathLst>
              <a:path w="7838111" h="4114800">
                <a:moveTo>
                  <a:pt x="0" y="0"/>
                </a:moveTo>
                <a:lnTo>
                  <a:pt x="7838111" y="0"/>
                </a:lnTo>
                <a:lnTo>
                  <a:pt x="78381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719539" y="418538"/>
            <a:ext cx="7869973" cy="4114800"/>
          </a:xfrm>
          <a:custGeom>
            <a:avLst/>
            <a:gdLst/>
            <a:ahLst/>
            <a:cxnLst/>
            <a:rect l="l" t="t" r="r" b="b"/>
            <a:pathLst>
              <a:path w="7869973" h="4114800">
                <a:moveTo>
                  <a:pt x="0" y="0"/>
                </a:moveTo>
                <a:lnTo>
                  <a:pt x="7869973" y="0"/>
                </a:lnTo>
                <a:lnTo>
                  <a:pt x="78699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656565"/>
            <a:ext cx="7838111" cy="4089811"/>
          </a:xfrm>
          <a:custGeom>
            <a:avLst/>
            <a:gdLst/>
            <a:ahLst/>
            <a:cxnLst/>
            <a:rect l="l" t="t" r="r" b="b"/>
            <a:pathLst>
              <a:path w="7838111" h="4089811">
                <a:moveTo>
                  <a:pt x="0" y="0"/>
                </a:moveTo>
                <a:lnTo>
                  <a:pt x="7838111" y="0"/>
                </a:lnTo>
                <a:lnTo>
                  <a:pt x="7838111" y="4089811"/>
                </a:lnTo>
                <a:lnTo>
                  <a:pt x="0" y="408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03216" y="5656565"/>
            <a:ext cx="7886296" cy="4089811"/>
          </a:xfrm>
          <a:custGeom>
            <a:avLst/>
            <a:gdLst/>
            <a:ahLst/>
            <a:cxnLst/>
            <a:rect l="l" t="t" r="r" b="b"/>
            <a:pathLst>
              <a:path w="7886296" h="4089811">
                <a:moveTo>
                  <a:pt x="0" y="0"/>
                </a:moveTo>
                <a:lnTo>
                  <a:pt x="7886296" y="0"/>
                </a:lnTo>
                <a:lnTo>
                  <a:pt x="7886296" y="4089811"/>
                </a:lnTo>
                <a:lnTo>
                  <a:pt x="0" y="40898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84737" y="2098676"/>
            <a:ext cx="11718527" cy="6089649"/>
          </a:xfrm>
          <a:custGeom>
            <a:avLst/>
            <a:gdLst/>
            <a:ahLst/>
            <a:cxnLst/>
            <a:rect l="l" t="t" r="r" b="b"/>
            <a:pathLst>
              <a:path w="11718527" h="6089649">
                <a:moveTo>
                  <a:pt x="0" y="0"/>
                </a:moveTo>
                <a:lnTo>
                  <a:pt x="11718526" y="0"/>
                </a:lnTo>
                <a:lnTo>
                  <a:pt x="11718526" y="6089648"/>
                </a:lnTo>
                <a:lnTo>
                  <a:pt x="0" y="6089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71247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384175"/>
            <a:ext cx="15569805" cy="5123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1"/>
              </a:lnSpc>
            </a:pPr>
            <a:endParaRPr/>
          </a:p>
          <a:p>
            <a:pPr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oto Serif Display Bold"/>
              </a:rPr>
              <a:t>-Achievements:</a:t>
            </a:r>
          </a:p>
          <a:p>
            <a:pPr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oto Serif Display"/>
              </a:rPr>
              <a:t>+The system partially meets the needs of computerizing the product promotion process for the store and building the customer's 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shopping cart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, making it more 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convenient and saving time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 for both parties without reducing efficiency.</a:t>
            </a:r>
          </a:p>
          <a:p>
            <a:pPr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oto Serif Display"/>
              </a:rPr>
              <a:t>+The system has a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 simple interface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 according to the current trend, which is 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user-friendly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 and 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easy to use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 for both administrators and customers.</a:t>
            </a:r>
          </a:p>
          <a:p>
            <a:pPr>
              <a:lnSpc>
                <a:spcPts val="3741"/>
              </a:lnSpc>
            </a:pPr>
            <a:endParaRPr lang="en-US" sz="2672">
              <a:solidFill>
                <a:srgbClr val="000000"/>
              </a:solidFill>
              <a:latin typeface="Noto Serif Display"/>
            </a:endParaRPr>
          </a:p>
          <a:p>
            <a:pPr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oto Serif Display Bold"/>
              </a:rPr>
              <a:t>-Limitations:</a:t>
            </a:r>
          </a:p>
          <a:p>
            <a:pPr>
              <a:lnSpc>
                <a:spcPts val="3741"/>
              </a:lnSpc>
            </a:pPr>
            <a:r>
              <a:rPr lang="en-US" sz="2672">
                <a:solidFill>
                  <a:srgbClr val="000000"/>
                </a:solidFill>
                <a:latin typeface="Noto Serif Display"/>
              </a:rPr>
              <a:t>+The system still has many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 shortcomings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 in both </a:t>
            </a:r>
            <a:r>
              <a:rPr lang="en-US" sz="2672">
                <a:solidFill>
                  <a:srgbClr val="000000"/>
                </a:solidFill>
                <a:latin typeface="Noto Serif Display Italics"/>
              </a:rPr>
              <a:t>functionality and interface</a:t>
            </a:r>
            <a:r>
              <a:rPr lang="en-US" sz="2672">
                <a:solidFill>
                  <a:srgbClr val="000000"/>
                </a:solidFill>
                <a:latin typeface="Noto Serif Display"/>
              </a:rPr>
              <a:t>.</a:t>
            </a:r>
          </a:p>
          <a:p>
            <a:pPr>
              <a:lnSpc>
                <a:spcPts val="3741"/>
              </a:lnSpc>
            </a:pPr>
            <a:endParaRPr lang="en-US" sz="2672">
              <a:solidFill>
                <a:srgbClr val="000000"/>
              </a:solidFill>
              <a:latin typeface="Noto Serif Displ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155251"/>
            <a:ext cx="16230600" cy="39764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23257" y="1576859"/>
            <a:ext cx="6436043" cy="7133281"/>
          </a:xfrm>
          <a:custGeom>
            <a:avLst/>
            <a:gdLst/>
            <a:ahLst/>
            <a:cxnLst/>
            <a:rect l="l" t="t" r="r" b="b"/>
            <a:pathLst>
              <a:path w="6436043" h="7133281">
                <a:moveTo>
                  <a:pt x="0" y="0"/>
                </a:moveTo>
                <a:lnTo>
                  <a:pt x="6436043" y="0"/>
                </a:lnTo>
                <a:lnTo>
                  <a:pt x="6436043" y="7133282"/>
                </a:lnTo>
                <a:lnTo>
                  <a:pt x="0" y="7133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3079" y="857250"/>
            <a:ext cx="10005261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E-commerce Selling perfume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PerfumePod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7250"/>
            <a:ext cx="81153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Components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678342"/>
            <a:ext cx="14845484" cy="282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536"/>
              </a:lnSpc>
            </a:pPr>
            <a:r>
              <a:rPr lang="en-US" sz="5383">
                <a:solidFill>
                  <a:srgbClr val="000000"/>
                </a:solidFill>
                <a:latin typeface="Noto Serif Display"/>
              </a:rPr>
              <a:t>Basic: HTML, CSS, Javascript, Java, JSP, Servlet</a:t>
            </a:r>
          </a:p>
          <a:p>
            <a:pPr algn="just">
              <a:lnSpc>
                <a:spcPts val="7536"/>
              </a:lnSpc>
            </a:pPr>
            <a:r>
              <a:rPr lang="en-US" sz="5383">
                <a:solidFill>
                  <a:srgbClr val="000000"/>
                </a:solidFill>
                <a:latin typeface="Noto Serif Display"/>
              </a:rPr>
              <a:t>Addition: Bootstrap, font awesome, Map API, Chart.js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762002"/>
            <a:ext cx="8115300" cy="6379260"/>
          </a:xfrm>
          <a:custGeom>
            <a:avLst/>
            <a:gdLst/>
            <a:ahLst/>
            <a:cxnLst/>
            <a:rect l="l" t="t" r="r" b="b"/>
            <a:pathLst>
              <a:path w="8115300" h="6379260">
                <a:moveTo>
                  <a:pt x="0" y="0"/>
                </a:moveTo>
                <a:lnTo>
                  <a:pt x="8115300" y="0"/>
                </a:lnTo>
                <a:lnTo>
                  <a:pt x="8115300" y="6379259"/>
                </a:lnTo>
                <a:lnTo>
                  <a:pt x="0" y="637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6667500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Function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96000" y="3390900"/>
            <a:ext cx="8511882" cy="5949721"/>
          </a:xfrm>
          <a:custGeom>
            <a:avLst/>
            <a:gdLst/>
            <a:ahLst/>
            <a:cxnLst/>
            <a:rect l="l" t="t" r="r" b="b"/>
            <a:pathLst>
              <a:path w="8511882" h="5949721">
                <a:moveTo>
                  <a:pt x="0" y="0"/>
                </a:moveTo>
                <a:lnTo>
                  <a:pt x="8511882" y="0"/>
                </a:lnTo>
                <a:lnTo>
                  <a:pt x="8511882" y="5949721"/>
                </a:lnTo>
                <a:lnTo>
                  <a:pt x="0" y="594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9" t="-614" b="-122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1" y="601127"/>
            <a:ext cx="56007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Use case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4590" y="3895123"/>
            <a:ext cx="6252882" cy="4114800"/>
          </a:xfrm>
          <a:custGeom>
            <a:avLst/>
            <a:gdLst/>
            <a:ahLst/>
            <a:cxnLst/>
            <a:rect l="l" t="t" r="r" b="b"/>
            <a:pathLst>
              <a:path w="6252882" h="4114800">
                <a:moveTo>
                  <a:pt x="0" y="0"/>
                </a:moveTo>
                <a:lnTo>
                  <a:pt x="6252882" y="0"/>
                </a:lnTo>
                <a:lnTo>
                  <a:pt x="625288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071450" y="2602790"/>
            <a:ext cx="5894181" cy="2584665"/>
          </a:xfrm>
          <a:custGeom>
            <a:avLst/>
            <a:gdLst/>
            <a:ahLst/>
            <a:cxnLst/>
            <a:rect l="l" t="t" r="r" b="b"/>
            <a:pathLst>
              <a:path w="5894181" h="2584665">
                <a:moveTo>
                  <a:pt x="0" y="0"/>
                </a:moveTo>
                <a:lnTo>
                  <a:pt x="5894182" y="0"/>
                </a:lnTo>
                <a:lnTo>
                  <a:pt x="5894182" y="2584666"/>
                </a:lnTo>
                <a:lnTo>
                  <a:pt x="0" y="2584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1105" y="5696400"/>
            <a:ext cx="5243668" cy="3561900"/>
          </a:xfrm>
          <a:custGeom>
            <a:avLst/>
            <a:gdLst/>
            <a:ahLst/>
            <a:cxnLst/>
            <a:rect l="l" t="t" r="r" b="b"/>
            <a:pathLst>
              <a:path w="5243668" h="3561900">
                <a:moveTo>
                  <a:pt x="0" y="0"/>
                </a:moveTo>
                <a:lnTo>
                  <a:pt x="5243669" y="0"/>
                </a:lnTo>
                <a:lnTo>
                  <a:pt x="5243669" y="3561900"/>
                </a:lnTo>
                <a:lnTo>
                  <a:pt x="0" y="3561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857250"/>
            <a:ext cx="903852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Noto Sans Bold"/>
              </a:rPr>
              <a:t>Sub diagrams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64236" y="708928"/>
            <a:ext cx="6166167" cy="4434572"/>
          </a:xfrm>
          <a:custGeom>
            <a:avLst/>
            <a:gdLst/>
            <a:ahLst/>
            <a:cxnLst/>
            <a:rect l="l" t="t" r="r" b="b"/>
            <a:pathLst>
              <a:path w="6166167" h="4434572">
                <a:moveTo>
                  <a:pt x="0" y="0"/>
                </a:moveTo>
                <a:lnTo>
                  <a:pt x="6166167" y="0"/>
                </a:lnTo>
                <a:lnTo>
                  <a:pt x="6166167" y="4434572"/>
                </a:lnTo>
                <a:lnTo>
                  <a:pt x="0" y="4434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9186" y="5446755"/>
            <a:ext cx="6139043" cy="3811545"/>
          </a:xfrm>
          <a:custGeom>
            <a:avLst/>
            <a:gdLst/>
            <a:ahLst/>
            <a:cxnLst/>
            <a:rect l="l" t="t" r="r" b="b"/>
            <a:pathLst>
              <a:path w="6139043" h="3811545">
                <a:moveTo>
                  <a:pt x="0" y="0"/>
                </a:moveTo>
                <a:lnTo>
                  <a:pt x="6139043" y="0"/>
                </a:lnTo>
                <a:lnTo>
                  <a:pt x="6139043" y="3811545"/>
                </a:lnTo>
                <a:lnTo>
                  <a:pt x="0" y="3811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67382" y="5642446"/>
            <a:ext cx="5883928" cy="3420163"/>
          </a:xfrm>
          <a:custGeom>
            <a:avLst/>
            <a:gdLst/>
            <a:ahLst/>
            <a:cxnLst/>
            <a:rect l="l" t="t" r="r" b="b"/>
            <a:pathLst>
              <a:path w="5883928" h="3420163">
                <a:moveTo>
                  <a:pt x="0" y="0"/>
                </a:moveTo>
                <a:lnTo>
                  <a:pt x="5883928" y="0"/>
                </a:lnTo>
                <a:lnTo>
                  <a:pt x="5883928" y="3420163"/>
                </a:lnTo>
                <a:lnTo>
                  <a:pt x="0" y="3420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2200" y="3099641"/>
            <a:ext cx="9907014" cy="6261031"/>
          </a:xfrm>
          <a:custGeom>
            <a:avLst/>
            <a:gdLst/>
            <a:ahLst/>
            <a:cxnLst/>
            <a:rect l="l" t="t" r="r" b="b"/>
            <a:pathLst>
              <a:path w="9907014" h="6261031">
                <a:moveTo>
                  <a:pt x="0" y="0"/>
                </a:moveTo>
                <a:lnTo>
                  <a:pt x="9907014" y="0"/>
                </a:lnTo>
                <a:lnTo>
                  <a:pt x="9907014" y="6261031"/>
                </a:lnTo>
                <a:lnTo>
                  <a:pt x="0" y="6261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1" y="857250"/>
            <a:ext cx="64389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Database diagram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24600" y="2247900"/>
            <a:ext cx="10409255" cy="7334045"/>
          </a:xfrm>
          <a:custGeom>
            <a:avLst/>
            <a:gdLst/>
            <a:ahLst/>
            <a:cxnLst/>
            <a:rect l="l" t="t" r="r" b="b"/>
            <a:pathLst>
              <a:path w="10409255" h="7334045">
                <a:moveTo>
                  <a:pt x="0" y="0"/>
                </a:moveTo>
                <a:lnTo>
                  <a:pt x="10409255" y="0"/>
                </a:lnTo>
                <a:lnTo>
                  <a:pt x="10409255" y="7334045"/>
                </a:lnTo>
                <a:lnTo>
                  <a:pt x="0" y="733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857250"/>
            <a:ext cx="6057900" cy="319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Noto Sans Bold"/>
              </a:rPr>
              <a:t>Class diagram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151</Words>
  <Application>Microsoft Office PowerPoint</Application>
  <PresentationFormat>Custom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Noto Sans Bold</vt:lpstr>
      <vt:lpstr>Calibri</vt:lpstr>
      <vt:lpstr>Noto Serif Display Italics</vt:lpstr>
      <vt:lpstr>Noto Serif Display</vt:lpstr>
      <vt:lpstr>Noto Serif Display Bold</vt:lpstr>
      <vt:lpstr>Arial</vt:lpstr>
      <vt:lpstr>DejaVu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Perfume Website PRJ301</dc:title>
  <cp:lastModifiedBy>Nghiem Ngoc</cp:lastModifiedBy>
  <cp:revision>2</cp:revision>
  <dcterms:created xsi:type="dcterms:W3CDTF">2006-08-16T00:00:00Z</dcterms:created>
  <dcterms:modified xsi:type="dcterms:W3CDTF">2024-02-29T13:12:09Z</dcterms:modified>
  <dc:identifier>DAF-CHDiR_g</dc:identifier>
</cp:coreProperties>
</file>